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313" r:id="rId3"/>
    <p:sldId id="319" r:id="rId4"/>
    <p:sldId id="318" r:id="rId5"/>
    <p:sldId id="320" r:id="rId6"/>
    <p:sldId id="321" r:id="rId7"/>
    <p:sldId id="322" r:id="rId8"/>
    <p:sldId id="323" r:id="rId9"/>
    <p:sldId id="326" r:id="rId10"/>
    <p:sldId id="324" r:id="rId11"/>
    <p:sldId id="325" r:id="rId12"/>
    <p:sldId id="329" r:id="rId13"/>
    <p:sldId id="327" r:id="rId14"/>
    <p:sldId id="331" r:id="rId15"/>
    <p:sldId id="339" r:id="rId16"/>
    <p:sldId id="328" r:id="rId17"/>
    <p:sldId id="330" r:id="rId18"/>
    <p:sldId id="315" r:id="rId19"/>
    <p:sldId id="332" r:id="rId20"/>
    <p:sldId id="333" r:id="rId21"/>
    <p:sldId id="334" r:id="rId22"/>
    <p:sldId id="335" r:id="rId23"/>
    <p:sldId id="336" r:id="rId24"/>
    <p:sldId id="337" r:id="rId25"/>
    <p:sldId id="317" r:id="rId26"/>
    <p:sldId id="340" r:id="rId27"/>
    <p:sldId id="341" r:id="rId28"/>
    <p:sldId id="342" r:id="rId29"/>
    <p:sldId id="343" r:id="rId30"/>
    <p:sldId id="344" r:id="rId31"/>
    <p:sldId id="292" r:id="rId32"/>
    <p:sldId id="346" r:id="rId33"/>
    <p:sldId id="34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000E"/>
    <a:srgbClr val="E6F066"/>
    <a:srgbClr val="1F0A3E"/>
    <a:srgbClr val="6C3084"/>
    <a:srgbClr val="D8C2DC"/>
    <a:srgbClr val="5A3C78"/>
    <a:srgbClr val="6D4991"/>
    <a:srgbClr val="783084"/>
    <a:srgbClr val="74001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6477000" cy="2362200"/>
          </a:xfrm>
        </p:spPr>
        <p:txBody>
          <a:bodyPr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267200"/>
            <a:ext cx="4800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19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3619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391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20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15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053D9-EE91-4DCE-B697-982582E184E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9A653-BA1C-4249-9153-DBA28D23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252294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5000" b="1" i="1" dirty="0" err="1" smtClean="0"/>
              <a:t>Батуашвили</a:t>
            </a:r>
            <a:r>
              <a:rPr lang="ru-RU" sz="5000" b="1" i="1" dirty="0" smtClean="0"/>
              <a:t> Игорь Борисович</a:t>
            </a:r>
            <a:r>
              <a:rPr lang="ru-RU" sz="5000" dirty="0" smtClean="0"/>
              <a:t> – родился в 1960 году в нашем селе. Выпускник </a:t>
            </a:r>
            <a:r>
              <a:rPr lang="ru-RU" sz="5000" dirty="0" err="1" smtClean="0"/>
              <a:t>Дальнянской</a:t>
            </a:r>
            <a:r>
              <a:rPr lang="ru-RU" sz="5000" dirty="0" smtClean="0"/>
              <a:t> средней школы. В конце 90-х годов решил образовать крестьянское хозяйство «Стимул». Первые трудности не испугали Игоря Борисовича, а, наоборот, закалили, сформировали качества руководителя. Сегодня крестьянское хозяйство «Стимул» во главе с  Игорем Борисовичем  принимает активное участие в социально-экономическом развитии села и района. Большое внимание и поддержку он оказывает при проведении мероприятий школы, </a:t>
            </a:r>
            <a:r>
              <a:rPr lang="ru-RU" sz="5000" dirty="0" err="1" smtClean="0"/>
              <a:t>акиматом</a:t>
            </a:r>
            <a:r>
              <a:rPr lang="ru-RU" sz="5000" dirty="0" smtClean="0"/>
              <a:t>, клубом. Возле нового клуба Игорь Борисович благоустроил территорию. Мини-центр был создан  благодаря  спонсорской помощи </a:t>
            </a:r>
            <a:r>
              <a:rPr lang="ru-RU" sz="5000" dirty="0" err="1" smtClean="0"/>
              <a:t>Батуашвили</a:t>
            </a:r>
            <a:r>
              <a:rPr lang="ru-RU" sz="5000" dirty="0" smtClean="0"/>
              <a:t> И.Б.организованное бесплатное питание всех школьников  – это положительный пример заботы о подрастающем поколении.  </a:t>
            </a:r>
          </a:p>
          <a:p>
            <a:pPr algn="just">
              <a:lnSpc>
                <a:spcPct val="120000"/>
              </a:lnSpc>
            </a:pPr>
            <a:r>
              <a:rPr lang="ru-RU" sz="5000" dirty="0" err="1" smtClean="0"/>
              <a:t>Батуашвили</a:t>
            </a:r>
            <a:r>
              <a:rPr lang="ru-RU" sz="5000" dirty="0" smtClean="0"/>
              <a:t> Игорь Борисович имеет многочисленные грамоты. </a:t>
            </a:r>
            <a:endParaRPr lang="ru-RU" sz="5000" dirty="0"/>
          </a:p>
          <a:p>
            <a:pPr algn="just">
              <a:lnSpc>
                <a:spcPct val="120000"/>
              </a:lnSpc>
            </a:pPr>
            <a:r>
              <a:rPr lang="ru-RU" sz="4500" dirty="0" err="1" smtClean="0"/>
              <a:t>Батуашвили</a:t>
            </a:r>
            <a:r>
              <a:rPr lang="ru-RU" sz="4500" dirty="0" smtClean="0"/>
              <a:t> Любовь Владимировна руководитель ИП Татьяна.</a:t>
            </a:r>
          </a:p>
          <a:p>
            <a:endParaRPr lang="ru-RU" dirty="0"/>
          </a:p>
        </p:txBody>
      </p:sp>
      <p:pic>
        <p:nvPicPr>
          <p:cNvPr id="6" name="Рисунок 5" descr="C:\Documents and Settings\индия\Рабочий стол\Фото2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168352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25022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" y="0"/>
            <a:ext cx="914678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87787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4379979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D:\фото\IMG_5985 — копия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76" y="0"/>
            <a:ext cx="4764024" cy="328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фото\05092018237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696"/>
            <a:ext cx="4379975" cy="354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06" y="3284984"/>
            <a:ext cx="4789193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211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\20191113_11540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35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фото\20191113_11552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2264"/>
            <a:ext cx="4788024" cy="350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фото\20191205_10130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3000"/>
            <a:ext cx="4283968" cy="33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фото\01032010251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96416"/>
            <a:ext cx="4860032" cy="3361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16729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12"/>
            <a:ext cx="4704184" cy="68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84" y="-26312"/>
            <a:ext cx="4439816" cy="68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60603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6"/>
            <a:ext cx="9144000" cy="684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55861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492008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6" y="0"/>
            <a:ext cx="4513688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120"/>
            <a:ext cx="4499993" cy="349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1616"/>
            <a:ext cx="450047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1101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461446" cy="658495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i="1" dirty="0" smtClean="0"/>
              <a:t>Ахметов Ойрат </a:t>
            </a:r>
            <a:r>
              <a:rPr lang="ru-RU" b="1" i="1" dirty="0" err="1" smtClean="0"/>
              <a:t>Тулепбекович</a:t>
            </a:r>
            <a:r>
              <a:rPr lang="ru-RU" b="1" i="1" dirty="0" smtClean="0"/>
              <a:t> </a:t>
            </a:r>
            <a:r>
              <a:rPr lang="ru-RU" dirty="0" smtClean="0"/>
              <a:t>– родился в 1963 году. Является выпускником школы №83 г.Есиль(современная СШ имени </a:t>
            </a:r>
            <a:r>
              <a:rPr lang="ru-RU" dirty="0" err="1" smtClean="0"/>
              <a:t>Сайлау</a:t>
            </a:r>
            <a:r>
              <a:rPr lang="ru-RU" dirty="0" smtClean="0"/>
              <a:t> Серикова). с 2006 года является директором ТОО «</a:t>
            </a:r>
            <a:r>
              <a:rPr lang="ru-RU" dirty="0" err="1" smtClean="0"/>
              <a:t>Есиль-МАН</a:t>
            </a:r>
            <a:r>
              <a:rPr lang="ru-RU" dirty="0" smtClean="0"/>
              <a:t>». Ахметов О.Т. совершенствует деятельность ТОО, применяя современные методы агротехники. Стремится повышать производительность труда.  Ойрат </a:t>
            </a:r>
            <a:r>
              <a:rPr lang="ru-RU" dirty="0" err="1" smtClean="0"/>
              <a:t>Тулепбекович</a:t>
            </a:r>
            <a:r>
              <a:rPr lang="ru-RU" dirty="0" smtClean="0"/>
              <a:t> очень хорошо понимает социальную ответственность бизнеса. Он активно участвует в социально-экономическом развитии села и района. Постоянно оказывает спонсорскую помощь в проведении мероприятий. Большую помощь Ахметов О.Т. оказывает школе, ДВА, клубу села Знаменка. Он обеспечил новый  клуб мебелью. Произведен капитальный ремонт медпункта. Теперь  это современное здание, в котором тепло, уютно. Организованное бесплатное питание школьников младших классов – это положительный пример заботы о подрастающем поколении.       В знак благодарности он награжден многочисленными грамотами.</a:t>
            </a:r>
          </a:p>
          <a:p>
            <a:pPr algn="just"/>
            <a:r>
              <a:rPr lang="ru-RU" b="1" i="1" dirty="0" smtClean="0"/>
              <a:t> </a:t>
            </a: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5" name="Рисунок 4" descr="C:\Documents and Settings\admin\Мои документы\Безимени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2736304" cy="403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" y="0"/>
            <a:ext cx="9141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41503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94615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Полевой стан крестьянского хозяйства «Стимул»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Администратор\Desktop\Стимул\20180525_151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95611017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800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05187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Медпункт 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леново\Downloads\WhatsApp Image 2020-03-10 at 22.39.33.jpe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0" y="1529408"/>
            <a:ext cx="4146792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23810"/>
            <a:ext cx="4355976" cy="533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59163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749765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95838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73414" cy="6252294"/>
          </a:xfrm>
        </p:spPr>
        <p:txBody>
          <a:bodyPr>
            <a:normAutofit fontScale="62500" lnSpcReduction="20000"/>
          </a:bodyPr>
          <a:lstStyle/>
          <a:p>
            <a:endParaRPr lang="ru-RU" b="1" dirty="0" smtClean="0"/>
          </a:p>
          <a:p>
            <a:pPr algn="just"/>
            <a:r>
              <a:rPr lang="ru-RU" dirty="0" smtClean="0"/>
              <a:t>Начатое дело своего отца ТОО «Агро </a:t>
            </a:r>
            <a:r>
              <a:rPr lang="ru-RU" dirty="0" err="1" smtClean="0"/>
              <a:t>Тней</a:t>
            </a:r>
            <a:r>
              <a:rPr lang="ru-RU" dirty="0" smtClean="0"/>
              <a:t>» </a:t>
            </a:r>
            <a:r>
              <a:rPr lang="ru-RU" dirty="0" err="1" smtClean="0"/>
              <a:t>Болданова</a:t>
            </a:r>
            <a:r>
              <a:rPr lang="ru-RU" dirty="0" smtClean="0"/>
              <a:t> </a:t>
            </a:r>
            <a:r>
              <a:rPr lang="ru-RU" dirty="0" err="1" smtClean="0"/>
              <a:t>Саруара</a:t>
            </a:r>
            <a:r>
              <a:rPr lang="ru-RU" dirty="0" smtClean="0"/>
              <a:t> </a:t>
            </a:r>
            <a:r>
              <a:rPr lang="ru-RU" dirty="0" err="1" smtClean="0"/>
              <a:t>Сейтжановича</a:t>
            </a:r>
            <a:r>
              <a:rPr lang="ru-RU" dirty="0" smtClean="0"/>
              <a:t> достойно продолжает его сын </a:t>
            </a:r>
          </a:p>
          <a:p>
            <a:pPr algn="just"/>
            <a:r>
              <a:rPr lang="ru-RU" dirty="0" err="1" smtClean="0"/>
              <a:t>Болданов</a:t>
            </a:r>
            <a:r>
              <a:rPr lang="ru-RU" dirty="0" smtClean="0"/>
              <a:t> </a:t>
            </a:r>
            <a:r>
              <a:rPr lang="ru-RU" dirty="0" err="1" smtClean="0"/>
              <a:t>Дамир</a:t>
            </a:r>
            <a:r>
              <a:rPr lang="ru-RU" dirty="0" smtClean="0"/>
              <a:t> </a:t>
            </a:r>
            <a:r>
              <a:rPr lang="ru-RU" dirty="0" err="1" smtClean="0"/>
              <a:t>Саруарович</a:t>
            </a:r>
            <a:r>
              <a:rPr lang="ru-RU" dirty="0" smtClean="0"/>
              <a:t>, выпускник </a:t>
            </a:r>
            <a:r>
              <a:rPr lang="ru-RU" dirty="0" err="1" smtClean="0"/>
              <a:t>Дальнянской</a:t>
            </a:r>
            <a:r>
              <a:rPr lang="ru-RU" dirty="0" smtClean="0"/>
              <a:t> средней школы 2010г.  Постоянная помощь школе, ДВА, </a:t>
            </a:r>
            <a:r>
              <a:rPr lang="ru-RU" dirty="0" err="1" smtClean="0"/>
              <a:t>акимату</a:t>
            </a:r>
            <a:r>
              <a:rPr lang="ru-RU" dirty="0" smtClean="0"/>
              <a:t>, клубу  при проведении различных мероприятий достойна самой высокой благодарности. Отремонтированный спонсором  спортзал - гордость нашей школы.  Организованное бесплатное питание всех школьников – это положительный пример заботы о подрастающем поколении.  </a:t>
            </a:r>
          </a:p>
          <a:p>
            <a:pPr algn="just"/>
            <a:r>
              <a:rPr lang="ru-RU" dirty="0" smtClean="0"/>
              <a:t>За спонсорскую деятельность </a:t>
            </a:r>
            <a:r>
              <a:rPr lang="ru-RU" dirty="0" err="1" smtClean="0"/>
              <a:t>Болданову</a:t>
            </a:r>
            <a:r>
              <a:rPr lang="ru-RU" dirty="0" smtClean="0"/>
              <a:t> Д.С. награжден многочисленными грамотами.  </a:t>
            </a:r>
          </a:p>
          <a:p>
            <a:pPr algn="just"/>
            <a:r>
              <a:rPr lang="ru-RU" dirty="0" err="1" smtClean="0"/>
              <a:t>Болданов</a:t>
            </a:r>
            <a:r>
              <a:rPr lang="ru-RU" dirty="0" smtClean="0"/>
              <a:t> Дамир </a:t>
            </a:r>
            <a:r>
              <a:rPr lang="ru-RU" dirty="0" err="1" smtClean="0"/>
              <a:t>Саруарович</a:t>
            </a:r>
            <a:r>
              <a:rPr lang="ru-RU" dirty="0" smtClean="0"/>
              <a:t> – основатель современных теплиц, где выращивают овощи без ГМО.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6724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" y="0"/>
            <a:ext cx="9148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2664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1849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50985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48000E"/>
                </a:solidFill>
              </a:rPr>
              <a:t>Теплицы</a:t>
            </a:r>
            <a:endParaRPr lang="ru-RU" sz="7200" b="1" dirty="0">
              <a:solidFill>
                <a:srgbClr val="48000E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3075"/>
            <a:ext cx="7776864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37615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288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47859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Животноводческая ферма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Администратор\Desktop\Стимул\20180525_151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602181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Администратор\Desktop\ЗОЖ\a3134834e39a229d1c8e5923ad4575d4-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9"/>
            <a:ext cx="9144000" cy="6862769"/>
          </a:xfrm>
          <a:prstGeom prst="rect">
            <a:avLst/>
          </a:prstGeom>
          <a:noFill/>
        </p:spPr>
      </p:pic>
      <p:pic>
        <p:nvPicPr>
          <p:cNvPr id="54275" name="Picture 3" descr="C:\Users\Администратор\Desktop\ЗОЖ\56483_299518_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105"/>
            <a:ext cx="3381375" cy="24928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СПОРТЗАЛ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D:\спортивные мероприятия 2018\IMG_413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2" y="1844824"/>
            <a:ext cx="302659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спортивные мероприятия 2018\IMG_413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2" y="4221088"/>
            <a:ext cx="302659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спортивные мероприятия 2018\IMG_417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68" y="4293095"/>
            <a:ext cx="2638008" cy="235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фото\999\WhatsApp Image 2020-01-20 at 08.06.04.jpe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68" y="1844823"/>
            <a:ext cx="2566000" cy="22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фото\999\WhatsApp Image 2020-01-20 at 07.13.27.jpe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768" y="1844823"/>
            <a:ext cx="2531704" cy="223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леново\Desktop\ЗОЖ\12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768" y="4293095"/>
            <a:ext cx="2531704" cy="2352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52893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188640"/>
            <a:ext cx="6417734" cy="939801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НАШ КЛУБ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5"/>
            <a:ext cx="3672408" cy="26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5"/>
            <a:ext cx="3888432" cy="270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833379"/>
            <a:ext cx="3672407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04" y="3834267"/>
            <a:ext cx="3871328" cy="292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2976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Животноводческая ферма</a:t>
            </a:r>
            <a:endParaRPr lang="ru-RU" sz="4400" dirty="0"/>
          </a:p>
        </p:txBody>
      </p:sp>
      <p:pic>
        <p:nvPicPr>
          <p:cNvPr id="6146" name="Picture 2" descr="C:\Users\Администратор\Desktop\Стимул\20180525_151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2362099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Посадка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гороха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Администратор\Desktop\Стимул\20180525_152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4395922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Многофункциональный трактор </a:t>
            </a:r>
            <a:r>
              <a:rPr lang="en-US" sz="4000" dirty="0" smtClean="0">
                <a:solidFill>
                  <a:schemeClr val="tx1"/>
                </a:solidFill>
              </a:rPr>
              <a:t>VALTPA</a:t>
            </a:r>
            <a:r>
              <a:rPr lang="ru-RU" sz="4000" dirty="0" smtClean="0">
                <a:solidFill>
                  <a:schemeClr val="tx1"/>
                </a:solidFill>
              </a:rPr>
              <a:t> на посадке картофеля 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Администратор\Desktop\Стимул\20180525_152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1205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Картофелеуборочный комбайн 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Администратор\Desktop\Стимул\20180525_1517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259706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2"/>
            <a:ext cx="9144000" cy="684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247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Зерноуборочные комбайны «Есиль»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8998172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00054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1200054</Template>
  <TotalTime>1045</TotalTime>
  <Words>377</Words>
  <Application>Microsoft Office PowerPoint</Application>
  <PresentationFormat>Экран (4:3)</PresentationFormat>
  <Paragraphs>21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1200054</vt:lpstr>
      <vt:lpstr>Тема Office</vt:lpstr>
      <vt:lpstr>Слайд 1</vt:lpstr>
      <vt:lpstr>Полевой стан крестьянского хозяйства «Стимул»</vt:lpstr>
      <vt:lpstr>Животноводческая ферма</vt:lpstr>
      <vt:lpstr>Животноводческая ферма</vt:lpstr>
      <vt:lpstr>Посадка гороха</vt:lpstr>
      <vt:lpstr>Многофункциональный трактор VALTPA на посадке картофеля </vt:lpstr>
      <vt:lpstr>Картофелеуборочный комбайн </vt:lpstr>
      <vt:lpstr>Слайд 8</vt:lpstr>
      <vt:lpstr>Зерноуборочные комбайны «Есиль»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Медпункт </vt:lpstr>
      <vt:lpstr>Слайд 22</vt:lpstr>
      <vt:lpstr>Слайд 23</vt:lpstr>
      <vt:lpstr>Слайд 24</vt:lpstr>
      <vt:lpstr>Слайд 25</vt:lpstr>
      <vt:lpstr>Слайд 26</vt:lpstr>
      <vt:lpstr>Слайд 27</vt:lpstr>
      <vt:lpstr>Теплицы</vt:lpstr>
      <vt:lpstr>Слайд 29</vt:lpstr>
      <vt:lpstr>Слайд 30</vt:lpstr>
      <vt:lpstr>Слайд 31</vt:lpstr>
      <vt:lpstr>Слайд 32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DNA7 X86</cp:lastModifiedBy>
  <cp:revision>111</cp:revision>
  <dcterms:created xsi:type="dcterms:W3CDTF">2017-01-15T08:24:44Z</dcterms:created>
  <dcterms:modified xsi:type="dcterms:W3CDTF">2021-02-10T03:26:49Z</dcterms:modified>
</cp:coreProperties>
</file>